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8" r:id="rId3"/>
    <p:sldId id="258" r:id="rId4"/>
    <p:sldId id="269" r:id="rId5"/>
    <p:sldId id="256" r:id="rId6"/>
    <p:sldId id="270" r:id="rId7"/>
    <p:sldId id="259" r:id="rId8"/>
    <p:sldId id="271" r:id="rId9"/>
    <p:sldId id="260" r:id="rId10"/>
    <p:sldId id="272" r:id="rId11"/>
    <p:sldId id="262" r:id="rId12"/>
    <p:sldId id="273" r:id="rId13"/>
    <p:sldId id="261" r:id="rId14"/>
    <p:sldId id="274" r:id="rId15"/>
    <p:sldId id="263" r:id="rId16"/>
    <p:sldId id="275" r:id="rId17"/>
    <p:sldId id="264" r:id="rId18"/>
    <p:sldId id="276" r:id="rId19"/>
    <p:sldId id="266" r:id="rId20"/>
    <p:sldId id="277" r:id="rId21"/>
    <p:sldId id="26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94"/>
  </p:normalViewPr>
  <p:slideViewPr>
    <p:cSldViewPr snapToGrid="0">
      <p:cViewPr varScale="1">
        <p:scale>
          <a:sx n="76" d="100"/>
          <a:sy n="76" d="100"/>
        </p:scale>
        <p:origin x="216"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877BE-33F0-444E-879D-A8082A6198C4}" type="datetimeFigureOut">
              <a:rPr lang="nl-NL" smtClean="0"/>
              <a:t>24-06-17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E1C1C-E1B5-AB4E-94F9-7F3BB2380C9D}" type="slidenum">
              <a:rPr lang="nl-NL" smtClean="0"/>
              <a:t>‹nr.›</a:t>
            </a:fld>
            <a:endParaRPr lang="nl-NL"/>
          </a:p>
        </p:txBody>
      </p:sp>
    </p:spTree>
    <p:extLst>
      <p:ext uri="{BB962C8B-B14F-4D97-AF65-F5344CB8AC3E}">
        <p14:creationId xmlns:p14="http://schemas.microsoft.com/office/powerpoint/2010/main" val="155647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en-US"/>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a:p>
        </p:txBody>
      </p:sp>
      <p:sp>
        <p:nvSpPr>
          <p:cNvPr id="4" name="Tijdelijke aanduiding voor datum 3"/>
          <p:cNvSpPr>
            <a:spLocks noGrp="1"/>
          </p:cNvSpPr>
          <p:nvPr>
            <p:ph type="dt" sz="half" idx="10"/>
          </p:nvPr>
        </p:nvSpPr>
        <p:spPr/>
        <p:txBody>
          <a:bodyPr/>
          <a:lstStyle/>
          <a:p>
            <a:fld id="{FE565A3E-AB13-45C5-9225-9F19647DD7FB}" type="datetimeFigureOut">
              <a:rPr lang="en-US" smtClean="0"/>
              <a:t>6/24/17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27B290-B14D-4DAD-B6C8-87A16AC1EA58}" type="slidenum">
              <a:rPr lang="en-US" smtClean="0"/>
              <a:t>‹nr.›</a:t>
            </a:fld>
            <a:endParaRPr lang="en-US"/>
          </a:p>
        </p:txBody>
      </p:sp>
    </p:spTree>
    <p:extLst>
      <p:ext uri="{BB962C8B-B14F-4D97-AF65-F5344CB8AC3E}">
        <p14:creationId xmlns:p14="http://schemas.microsoft.com/office/powerpoint/2010/main" val="119921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E565A3E-AB13-45C5-9225-9F19647DD7FB}" type="datetimeFigureOut">
              <a:rPr lang="en-US" smtClean="0"/>
              <a:t>6/24/17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27B290-B14D-4DAD-B6C8-87A16AC1EA58}" type="slidenum">
              <a:rPr lang="en-US" smtClean="0"/>
              <a:t>‹nr.›</a:t>
            </a:fld>
            <a:endParaRPr lang="en-US"/>
          </a:p>
        </p:txBody>
      </p:sp>
    </p:spTree>
    <p:extLst>
      <p:ext uri="{BB962C8B-B14F-4D97-AF65-F5344CB8AC3E}">
        <p14:creationId xmlns:p14="http://schemas.microsoft.com/office/powerpoint/2010/main" val="237630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E565A3E-AB13-45C5-9225-9F19647DD7FB}" type="datetimeFigureOut">
              <a:rPr lang="en-US" smtClean="0"/>
              <a:t>6/24/17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27B290-B14D-4DAD-B6C8-87A16AC1EA58}" type="slidenum">
              <a:rPr lang="en-US" smtClean="0"/>
              <a:t>‹nr.›</a:t>
            </a:fld>
            <a:endParaRPr lang="en-US"/>
          </a:p>
        </p:txBody>
      </p:sp>
    </p:spTree>
    <p:extLst>
      <p:ext uri="{BB962C8B-B14F-4D97-AF65-F5344CB8AC3E}">
        <p14:creationId xmlns:p14="http://schemas.microsoft.com/office/powerpoint/2010/main" val="3670523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E565A3E-AB13-45C5-9225-9F19647DD7FB}" type="datetimeFigureOut">
              <a:rPr lang="en-US" smtClean="0"/>
              <a:t>6/24/17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27B290-B14D-4DAD-B6C8-87A16AC1EA58}" type="slidenum">
              <a:rPr lang="en-US" smtClean="0"/>
              <a:t>‹nr.›</a:t>
            </a:fld>
            <a:endParaRPr lang="en-US"/>
          </a:p>
        </p:txBody>
      </p:sp>
    </p:spTree>
    <p:extLst>
      <p:ext uri="{BB962C8B-B14F-4D97-AF65-F5344CB8AC3E}">
        <p14:creationId xmlns:p14="http://schemas.microsoft.com/office/powerpoint/2010/main" val="258327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en-US"/>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E565A3E-AB13-45C5-9225-9F19647DD7FB}" type="datetimeFigureOut">
              <a:rPr lang="en-US" smtClean="0"/>
              <a:t>6/24/17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27B290-B14D-4DAD-B6C8-87A16AC1EA58}" type="slidenum">
              <a:rPr lang="en-US" smtClean="0"/>
              <a:t>‹nr.›</a:t>
            </a:fld>
            <a:endParaRPr lang="en-US"/>
          </a:p>
        </p:txBody>
      </p:sp>
    </p:spTree>
    <p:extLst>
      <p:ext uri="{BB962C8B-B14F-4D97-AF65-F5344CB8AC3E}">
        <p14:creationId xmlns:p14="http://schemas.microsoft.com/office/powerpoint/2010/main" val="368795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FE565A3E-AB13-45C5-9225-9F19647DD7FB}" type="datetimeFigureOut">
              <a:rPr lang="en-US" smtClean="0"/>
              <a:t>6/24/17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C27B290-B14D-4DAD-B6C8-87A16AC1EA58}" type="slidenum">
              <a:rPr lang="en-US" smtClean="0"/>
              <a:t>‹nr.›</a:t>
            </a:fld>
            <a:endParaRPr lang="en-US"/>
          </a:p>
        </p:txBody>
      </p:sp>
    </p:spTree>
    <p:extLst>
      <p:ext uri="{BB962C8B-B14F-4D97-AF65-F5344CB8AC3E}">
        <p14:creationId xmlns:p14="http://schemas.microsoft.com/office/powerpoint/2010/main" val="365909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en-US"/>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FE565A3E-AB13-45C5-9225-9F19647DD7FB}" type="datetimeFigureOut">
              <a:rPr lang="en-US" smtClean="0"/>
              <a:t>6/24/17</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0C27B290-B14D-4DAD-B6C8-87A16AC1EA58}" type="slidenum">
              <a:rPr lang="en-US" smtClean="0"/>
              <a:t>‹nr.›</a:t>
            </a:fld>
            <a:endParaRPr lang="en-US"/>
          </a:p>
        </p:txBody>
      </p:sp>
    </p:spTree>
    <p:extLst>
      <p:ext uri="{BB962C8B-B14F-4D97-AF65-F5344CB8AC3E}">
        <p14:creationId xmlns:p14="http://schemas.microsoft.com/office/powerpoint/2010/main" val="366483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FE565A3E-AB13-45C5-9225-9F19647DD7FB}" type="datetimeFigureOut">
              <a:rPr lang="en-US" smtClean="0"/>
              <a:t>6/24/17</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0C27B290-B14D-4DAD-B6C8-87A16AC1EA58}" type="slidenum">
              <a:rPr lang="en-US" smtClean="0"/>
              <a:t>‹nr.›</a:t>
            </a:fld>
            <a:endParaRPr lang="en-US"/>
          </a:p>
        </p:txBody>
      </p:sp>
    </p:spTree>
    <p:extLst>
      <p:ext uri="{BB962C8B-B14F-4D97-AF65-F5344CB8AC3E}">
        <p14:creationId xmlns:p14="http://schemas.microsoft.com/office/powerpoint/2010/main" val="279628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E565A3E-AB13-45C5-9225-9F19647DD7FB}" type="datetimeFigureOut">
              <a:rPr lang="en-US" smtClean="0"/>
              <a:t>6/24/17</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0C27B290-B14D-4DAD-B6C8-87A16AC1EA58}" type="slidenum">
              <a:rPr lang="en-US" smtClean="0"/>
              <a:t>‹nr.›</a:t>
            </a:fld>
            <a:endParaRPr lang="en-US"/>
          </a:p>
        </p:txBody>
      </p:sp>
    </p:spTree>
    <p:extLst>
      <p:ext uri="{BB962C8B-B14F-4D97-AF65-F5344CB8AC3E}">
        <p14:creationId xmlns:p14="http://schemas.microsoft.com/office/powerpoint/2010/main" val="249926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E565A3E-AB13-45C5-9225-9F19647DD7FB}" type="datetimeFigureOut">
              <a:rPr lang="en-US" smtClean="0"/>
              <a:t>6/24/17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C27B290-B14D-4DAD-B6C8-87A16AC1EA58}" type="slidenum">
              <a:rPr lang="en-US" smtClean="0"/>
              <a:t>‹nr.›</a:t>
            </a:fld>
            <a:endParaRPr lang="en-US"/>
          </a:p>
        </p:txBody>
      </p:sp>
    </p:spTree>
    <p:extLst>
      <p:ext uri="{BB962C8B-B14F-4D97-AF65-F5344CB8AC3E}">
        <p14:creationId xmlns:p14="http://schemas.microsoft.com/office/powerpoint/2010/main" val="425551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E565A3E-AB13-45C5-9225-9F19647DD7FB}" type="datetimeFigureOut">
              <a:rPr lang="en-US" smtClean="0"/>
              <a:t>6/24/17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C27B290-B14D-4DAD-B6C8-87A16AC1EA58}" type="slidenum">
              <a:rPr lang="en-US" smtClean="0"/>
              <a:t>‹nr.›</a:t>
            </a:fld>
            <a:endParaRPr lang="en-US"/>
          </a:p>
        </p:txBody>
      </p:sp>
    </p:spTree>
    <p:extLst>
      <p:ext uri="{BB962C8B-B14F-4D97-AF65-F5344CB8AC3E}">
        <p14:creationId xmlns:p14="http://schemas.microsoft.com/office/powerpoint/2010/main" val="29279090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65A3E-AB13-45C5-9225-9F19647DD7FB}" type="datetimeFigureOut">
              <a:rPr lang="en-US" smtClean="0"/>
              <a:t>6/24/17</a:t>
            </a:fld>
            <a:endParaRPr lang="en-US"/>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7B290-B14D-4DAD-B6C8-87A16AC1EA58}" type="slidenum">
              <a:rPr lang="en-US" smtClean="0"/>
              <a:t>‹nr.›</a:t>
            </a:fld>
            <a:endParaRPr lang="en-US"/>
          </a:p>
        </p:txBody>
      </p:sp>
    </p:spTree>
    <p:extLst>
      <p:ext uri="{BB962C8B-B14F-4D97-AF65-F5344CB8AC3E}">
        <p14:creationId xmlns:p14="http://schemas.microsoft.com/office/powerpoint/2010/main" val="81824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cid:24021144-9a38-481d-ab49-0073a1c08b4b@eurprd09.prod.outlook.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inhoud 2"/>
          <p:cNvSpPr>
            <a:spLocks noGrp="1"/>
          </p:cNvSpPr>
          <p:nvPr>
            <p:ph idx="1"/>
          </p:nvPr>
        </p:nvSpPr>
        <p:spPr/>
        <p:txBody>
          <a:bodyPr/>
          <a:lstStyle/>
          <a:p>
            <a:endParaRPr lang="en-US"/>
          </a:p>
        </p:txBody>
      </p:sp>
      <p:pic>
        <p:nvPicPr>
          <p:cNvPr id="1026" name="Picture 2" descr="Afbeeldingsresultaat voor fuck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25"/>
            <a:ext cx="11353800"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74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426075"/>
          </a:xfrm>
        </p:spPr>
        <p:txBody>
          <a:bodyPr>
            <a:normAutofit/>
          </a:bodyPr>
          <a:lstStyle/>
          <a:p>
            <a:pPr algn="ctr"/>
            <a:r>
              <a:rPr lang="nl-NL" dirty="0" smtClean="0"/>
              <a:t>Duidelijk aan wie je het aanraadt en kan me er ook in vinden (als ik naar de naam kijk en jouw introductie).</a:t>
            </a:r>
            <a:br>
              <a:rPr lang="nl-NL" dirty="0" smtClean="0"/>
            </a:br>
            <a:r>
              <a:rPr lang="nl-NL" dirty="0"/>
              <a:t/>
            </a:r>
            <a:br>
              <a:rPr lang="nl-NL" dirty="0"/>
            </a:br>
            <a:r>
              <a:rPr lang="nl-NL" dirty="0" smtClean="0"/>
              <a:t>Ook leuk een paar woorden ander lettertype, maar waar is je achtergrond(kleur) die miste ik hiervoor ook al </a:t>
            </a:r>
            <a:r>
              <a:rPr lang="nl-NL" dirty="0" smtClean="0">
                <a:sym typeface="Wingdings"/>
              </a:rPr>
              <a:t>… Wel gaaf dat je ’t in een </a:t>
            </a:r>
            <a:r>
              <a:rPr lang="nl-NL" dirty="0" err="1" smtClean="0">
                <a:sym typeface="Wingdings"/>
              </a:rPr>
              <a:t>powerpoint</a:t>
            </a:r>
            <a:r>
              <a:rPr lang="nl-NL" smtClean="0">
                <a:sym typeface="Wingdings"/>
              </a:rPr>
              <a:t> hebt gemaakt!</a:t>
            </a:r>
            <a:endParaRPr lang="nl-NL" dirty="0"/>
          </a:p>
        </p:txBody>
      </p:sp>
    </p:spTree>
    <p:extLst>
      <p:ext uri="{BB962C8B-B14F-4D97-AF65-F5344CB8AC3E}">
        <p14:creationId xmlns:p14="http://schemas.microsoft.com/office/powerpoint/2010/main" val="1028035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31221" y="2967335"/>
            <a:ext cx="11729558" cy="923330"/>
          </a:xfrm>
          <a:prstGeom prst="rect">
            <a:avLst/>
          </a:prstGeom>
          <a:noFill/>
        </p:spPr>
        <p:txBody>
          <a:bodyPr wrap="none" lIns="91440" tIns="45720" rIns="91440" bIns="45720">
            <a:spAutoFit/>
          </a:bodyPr>
          <a:lstStyle/>
          <a:p>
            <a:pPr algn="ctr"/>
            <a:r>
              <a:rPr lang="nl-NL"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Minder goed? -&gt; teveel vergelijkingen </a:t>
            </a:r>
            <a:r>
              <a:rPr lang="nl-NL"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sym typeface="Wingdings" panose="05000000000000000000" pitchFamily="2" charset="2"/>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695096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426075"/>
          </a:xfrm>
        </p:spPr>
        <p:txBody>
          <a:bodyPr>
            <a:normAutofit/>
          </a:bodyPr>
          <a:lstStyle/>
          <a:p>
            <a:r>
              <a:rPr lang="nl-NL" dirty="0" smtClean="0"/>
              <a:t>Maar waarom dan? Waarom vond je te veel vergelijkingen minder goed? Waar gingen deze vergelijkingen over? (etc.)</a:t>
            </a:r>
            <a:endParaRPr lang="nl-NL" dirty="0"/>
          </a:p>
        </p:txBody>
      </p:sp>
    </p:spTree>
    <p:extLst>
      <p:ext uri="{BB962C8B-B14F-4D97-AF65-F5344CB8AC3E}">
        <p14:creationId xmlns:p14="http://schemas.microsoft.com/office/powerpoint/2010/main" val="1343953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9017" y="1047703"/>
            <a:ext cx="10515600" cy="3415115"/>
          </a:xfrm>
        </p:spPr>
        <p:txBody>
          <a:bodyPr/>
          <a:lstStyle/>
          <a:p>
            <a:pPr marL="0" indent="0" algn="ctr">
              <a:buNone/>
            </a:pPr>
            <a:r>
              <a:rPr lang="nl-NL" sz="4800" dirty="0" smtClean="0"/>
              <a:t>Het past zeker bij de minor, </a:t>
            </a:r>
            <a:r>
              <a:rPr lang="nl-NL" sz="4800" dirty="0" err="1" smtClean="0"/>
              <a:t>wwwwaaaannnnttttt</a:t>
            </a:r>
            <a:endParaRPr lang="nl-NL" sz="4800" dirty="0" smtClean="0"/>
          </a:p>
          <a:p>
            <a:pPr marL="0" indent="0">
              <a:buNone/>
            </a:pPr>
            <a:endParaRPr lang="nl-NL" dirty="0"/>
          </a:p>
          <a:p>
            <a:pPr marL="0" indent="0" algn="just">
              <a:buNone/>
            </a:pPr>
            <a:r>
              <a:rPr lang="nl-NL" dirty="0" smtClean="0"/>
              <a:t>Het boek leert je op een zekere wijze om anders tegen bepaalde dingen aan te kijken. Het leert je vooral om bepaalde dingen los te laten en lekker </a:t>
            </a:r>
            <a:r>
              <a:rPr lang="nl-NL" b="1" dirty="0" smtClean="0"/>
              <a:t>fuck </a:t>
            </a:r>
            <a:r>
              <a:rPr lang="nl-NL" b="1" dirty="0" err="1" smtClean="0"/>
              <a:t>it</a:t>
            </a:r>
            <a:r>
              <a:rPr lang="nl-NL" b="1" dirty="0" smtClean="0"/>
              <a:t> </a:t>
            </a:r>
            <a:r>
              <a:rPr lang="nl-NL" dirty="0" smtClean="0"/>
              <a:t>te zeggen</a:t>
            </a:r>
          </a:p>
          <a:p>
            <a:pPr marL="0" indent="0" algn="just">
              <a:buNone/>
            </a:pPr>
            <a:endParaRPr lang="en-US" dirty="0"/>
          </a:p>
        </p:txBody>
      </p:sp>
      <p:pic>
        <p:nvPicPr>
          <p:cNvPr id="4100" name="Picture 4" descr="Gerelateerde afbeelding"/>
          <p:cNvPicPr>
            <a:picLocks noChangeAspect="1" noChangeArrowheads="1"/>
          </p:cNvPicPr>
          <p:nvPr/>
        </p:nvPicPr>
        <p:blipFill rotWithShape="1">
          <a:blip r:embed="rId2">
            <a:extLst>
              <a:ext uri="{28A0092B-C50C-407E-A947-70E740481C1C}">
                <a14:useLocalDpi xmlns:a14="http://schemas.microsoft.com/office/drawing/2010/main" val="0"/>
              </a:ext>
            </a:extLst>
          </a:blip>
          <a:srcRect t="34553" b="28767"/>
          <a:stretch/>
        </p:blipFill>
        <p:spPr bwMode="auto">
          <a:xfrm>
            <a:off x="2504221" y="4462818"/>
            <a:ext cx="6610350" cy="138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06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426075"/>
          </a:xfrm>
          <a:noFill/>
        </p:spPr>
        <p:txBody>
          <a:bodyPr>
            <a:normAutofit/>
          </a:bodyPr>
          <a:lstStyle/>
          <a:p>
            <a:pPr algn="ctr"/>
            <a:r>
              <a:rPr lang="nl-NL" dirty="0" smtClean="0"/>
              <a:t>Past zeker bij de minor! Goed beter best!</a:t>
            </a:r>
            <a:br>
              <a:rPr lang="nl-NL" dirty="0" smtClean="0"/>
            </a:br>
            <a:r>
              <a:rPr lang="nl-NL" sz="13800" dirty="0" err="1" smtClean="0"/>
              <a:t>ToPpiE</a:t>
            </a:r>
            <a:endParaRPr lang="nl-NL" dirty="0"/>
          </a:p>
        </p:txBody>
      </p:sp>
    </p:spTree>
    <p:extLst>
      <p:ext uri="{BB962C8B-B14F-4D97-AF65-F5344CB8AC3E}">
        <p14:creationId xmlns:p14="http://schemas.microsoft.com/office/powerpoint/2010/main" val="560343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gn="ctr">
              <a:buNone/>
            </a:pPr>
            <a:r>
              <a:rPr lang="nl-NL"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Inspiratie</a:t>
            </a:r>
          </a:p>
          <a:p>
            <a:pPr marL="0" indent="0" algn="ctr">
              <a:buNone/>
            </a:pPr>
            <a:r>
              <a:rPr lang="nl-NL"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p>
          <a:p>
            <a:pPr marL="0" indent="0" algn="ctr">
              <a:buNone/>
            </a:pPr>
            <a:r>
              <a:rPr lang="nl-NL"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Nuchtere blik op zaken</a:t>
            </a:r>
            <a:endPar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70983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426075"/>
          </a:xfrm>
          <a:noFill/>
        </p:spPr>
        <p:txBody>
          <a:bodyPr>
            <a:normAutofit/>
          </a:bodyPr>
          <a:lstStyle/>
          <a:p>
            <a:pPr algn="ctr"/>
            <a:r>
              <a:rPr lang="nl-NL" sz="5400" dirty="0" smtClean="0"/>
              <a:t>Kan je een voorbeeld noemen waaruit blijkt dat je deze inspiratie hebt gekregen?</a:t>
            </a:r>
            <a:endParaRPr lang="nl-NL" sz="5400" dirty="0"/>
          </a:p>
        </p:txBody>
      </p:sp>
    </p:spTree>
    <p:extLst>
      <p:ext uri="{BB962C8B-B14F-4D97-AF65-F5344CB8AC3E}">
        <p14:creationId xmlns:p14="http://schemas.microsoft.com/office/powerpoint/2010/main" val="1531211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solidFill>
                  <a:srgbClr val="00B050"/>
                </a:solidFill>
              </a:rPr>
              <a:t>Ontspanningsopdracht</a:t>
            </a:r>
            <a:endParaRPr lang="en-US" dirty="0">
              <a:solidFill>
                <a:srgbClr val="00B050"/>
              </a:solidFill>
            </a:endParaRPr>
          </a:p>
        </p:txBody>
      </p:sp>
      <p:sp>
        <p:nvSpPr>
          <p:cNvPr id="3" name="Tijdelijke aanduiding voor inhoud 2"/>
          <p:cNvSpPr>
            <a:spLocks noGrp="1"/>
          </p:cNvSpPr>
          <p:nvPr>
            <p:ph idx="1"/>
          </p:nvPr>
        </p:nvSpPr>
        <p:spPr/>
        <p:txBody>
          <a:bodyPr/>
          <a:lstStyle/>
          <a:p>
            <a:r>
              <a:rPr lang="nl-NL" dirty="0" smtClean="0">
                <a:latin typeface="AR CARTER" panose="02000000000000000000" pitchFamily="2" charset="0"/>
              </a:rPr>
              <a:t>Focus je eens op je schouders, waarschijnlijk heb je ze omhooggetrokken en gespannen. Haal eens diep adem en ontspan.</a:t>
            </a:r>
          </a:p>
          <a:p>
            <a:r>
              <a:rPr lang="nl-NL" dirty="0" smtClean="0">
                <a:latin typeface="AR CARTER" panose="02000000000000000000" pitchFamily="2" charset="0"/>
              </a:rPr>
              <a:t>Focus je nu eens op je nek en haal weer diep adem om vervolgens te ontspannen.</a:t>
            </a:r>
          </a:p>
          <a:p>
            <a:r>
              <a:rPr lang="nl-NL" dirty="0" smtClean="0">
                <a:latin typeface="AR CARTER" panose="02000000000000000000" pitchFamily="2" charset="0"/>
              </a:rPr>
              <a:t>Focus weer op je schouders, waarschijnlijk alweer gespannen. </a:t>
            </a:r>
          </a:p>
          <a:p>
            <a:endParaRPr lang="nl-NL" dirty="0">
              <a:latin typeface="AR CARTER" panose="02000000000000000000" pitchFamily="2" charset="0"/>
            </a:endParaRPr>
          </a:p>
          <a:p>
            <a:r>
              <a:rPr lang="nl-NL" dirty="0" smtClean="0">
                <a:latin typeface="AR CARTER" panose="02000000000000000000" pitchFamily="2" charset="0"/>
              </a:rPr>
              <a:t>Probeer op deze manier (het uitademen) controle over je lichaam te krijgen. Hoe bewuster je bent over je houding en je spieren, hoe sneller je je kunt ontspannen!</a:t>
            </a:r>
            <a:endParaRPr lang="en-US" dirty="0">
              <a:latin typeface="AR CARTER" panose="02000000000000000000" pitchFamily="2" charset="0"/>
            </a:endParaRPr>
          </a:p>
        </p:txBody>
      </p:sp>
    </p:spTree>
    <p:extLst>
      <p:ext uri="{BB962C8B-B14F-4D97-AF65-F5344CB8AC3E}">
        <p14:creationId xmlns:p14="http://schemas.microsoft.com/office/powerpoint/2010/main" val="667161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426075"/>
          </a:xfrm>
          <a:noFill/>
        </p:spPr>
        <p:txBody>
          <a:bodyPr>
            <a:normAutofit/>
          </a:bodyPr>
          <a:lstStyle/>
          <a:p>
            <a:pPr algn="ctr"/>
            <a:r>
              <a:rPr lang="nl-NL" sz="5400" dirty="0" smtClean="0"/>
              <a:t>Super opdracht! Echt fijn om te doen en leuk bedacht! Ik snap niet goed wat het met het boek te maken heeft, maar wel fijne en goede oefening!</a:t>
            </a:r>
            <a:endParaRPr lang="nl-NL" sz="5400" dirty="0"/>
          </a:p>
        </p:txBody>
      </p:sp>
    </p:spTree>
    <p:extLst>
      <p:ext uri="{BB962C8B-B14F-4D97-AF65-F5344CB8AC3E}">
        <p14:creationId xmlns:p14="http://schemas.microsoft.com/office/powerpoint/2010/main" val="234863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fbeeldingsresultaat voor groen lich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568642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155140" y="327546"/>
            <a:ext cx="5827593" cy="646331"/>
          </a:xfrm>
          <a:prstGeom prst="rect">
            <a:avLst/>
          </a:prstGeom>
          <a:noFill/>
        </p:spPr>
        <p:txBody>
          <a:bodyPr wrap="square" rtlCol="0">
            <a:spAutoFit/>
          </a:bodyPr>
          <a:lstStyle/>
          <a:p>
            <a:r>
              <a:rPr lang="nl-NL" dirty="0" smtClean="0"/>
              <a:t>Ik verwachtte tips om los te laten en minder te piekeren</a:t>
            </a:r>
          </a:p>
          <a:p>
            <a:endParaRPr lang="nl-NL" dirty="0"/>
          </a:p>
        </p:txBody>
      </p:sp>
      <p:sp>
        <p:nvSpPr>
          <p:cNvPr id="5" name="Tekstvak 4"/>
          <p:cNvSpPr txBox="1"/>
          <p:nvPr/>
        </p:nvSpPr>
        <p:spPr>
          <a:xfrm>
            <a:off x="6974006" y="4365092"/>
            <a:ext cx="4913194" cy="1877437"/>
          </a:xfrm>
          <a:prstGeom prst="rect">
            <a:avLst/>
          </a:prstGeom>
          <a:noFill/>
        </p:spPr>
        <p:txBody>
          <a:bodyPr wrap="square" rtlCol="0">
            <a:spAutoFit/>
          </a:bodyPr>
          <a:lstStyle/>
          <a:p>
            <a:r>
              <a:rPr lang="nl-NL" dirty="0" smtClean="0"/>
              <a:t>Het boek voldeed </a:t>
            </a:r>
            <a:r>
              <a:rPr lang="nl-NL" sz="8000" dirty="0" smtClean="0"/>
              <a:t>1000000% </a:t>
            </a:r>
            <a:r>
              <a:rPr lang="nl-NL" dirty="0" smtClean="0"/>
              <a:t>aan mijn verwachtingen</a:t>
            </a:r>
            <a:endParaRPr lang="en-US" dirty="0"/>
          </a:p>
        </p:txBody>
      </p:sp>
    </p:spTree>
    <p:extLst>
      <p:ext uri="{BB962C8B-B14F-4D97-AF65-F5344CB8AC3E}">
        <p14:creationId xmlns:p14="http://schemas.microsoft.com/office/powerpoint/2010/main" val="845700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2363259"/>
            <a:ext cx="10515600" cy="1325563"/>
          </a:xfrm>
        </p:spPr>
        <p:txBody>
          <a:bodyPr/>
          <a:lstStyle/>
          <a:p>
            <a:pPr algn="ctr"/>
            <a:r>
              <a:rPr lang="nl-NL" dirty="0" smtClean="0"/>
              <a:t>Wat een mooie voorpagina verdorie! Lekker bijpassend ;)</a:t>
            </a:r>
            <a:endParaRPr lang="nl-NL" dirty="0"/>
          </a:p>
        </p:txBody>
      </p:sp>
    </p:spTree>
    <p:extLst>
      <p:ext uri="{BB962C8B-B14F-4D97-AF65-F5344CB8AC3E}">
        <p14:creationId xmlns:p14="http://schemas.microsoft.com/office/powerpoint/2010/main" val="488298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426075"/>
          </a:xfrm>
          <a:noFill/>
        </p:spPr>
        <p:txBody>
          <a:bodyPr>
            <a:normAutofit/>
          </a:bodyPr>
          <a:lstStyle/>
          <a:p>
            <a:pPr algn="ctr"/>
            <a:r>
              <a:rPr lang="nl-NL" sz="5400" dirty="0" smtClean="0"/>
              <a:t>Fijn dat ie aan je verwachtingen voldeed!! </a:t>
            </a:r>
            <a:r>
              <a:rPr lang="nl-NL" sz="2000" dirty="0" smtClean="0"/>
              <a:t>(Klein beetje extra argumentatie zou wel fijn zijn geweest hihi)</a:t>
            </a:r>
            <a:endParaRPr lang="nl-NL" sz="2000" dirty="0"/>
          </a:p>
        </p:txBody>
      </p:sp>
    </p:spTree>
    <p:extLst>
      <p:ext uri="{BB962C8B-B14F-4D97-AF65-F5344CB8AC3E}">
        <p14:creationId xmlns:p14="http://schemas.microsoft.com/office/powerpoint/2010/main" val="916822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endParaRPr lang="en-US" dirty="0"/>
          </a:p>
        </p:txBody>
      </p:sp>
      <p:pic>
        <p:nvPicPr>
          <p:cNvPr id="4" name="Tijdelijke aanduiding voor inhoud 3" descr="cid:24021144-9a38-481d-ab49-0073a1c08b4b@eurprd09.prod.outlook.com"/>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rot="7544023">
            <a:off x="989173" y="938520"/>
            <a:ext cx="5791780" cy="4351338"/>
          </a:xfrm>
          <a:prstGeom prst="rect">
            <a:avLst/>
          </a:prstGeom>
          <a:ln>
            <a:noFill/>
          </a:ln>
          <a:effectLst>
            <a:softEdge rad="112500"/>
          </a:effectLst>
        </p:spPr>
      </p:pic>
    </p:spTree>
    <p:extLst>
      <p:ext uri="{BB962C8B-B14F-4D97-AF65-F5344CB8AC3E}">
        <p14:creationId xmlns:p14="http://schemas.microsoft.com/office/powerpoint/2010/main" val="3815548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700" y="495300"/>
            <a:ext cx="3276600" cy="5867400"/>
          </a:xfrm>
          <a:prstGeom prst="rect">
            <a:avLst/>
          </a:prstGeom>
        </p:spPr>
      </p:pic>
    </p:spTree>
    <p:extLst>
      <p:ext uri="{BB962C8B-B14F-4D97-AF65-F5344CB8AC3E}">
        <p14:creationId xmlns:p14="http://schemas.microsoft.com/office/powerpoint/2010/main" val="120257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relateerde afbeeld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4196938" cy="645682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545777" y="1531917"/>
            <a:ext cx="5225142" cy="3970318"/>
          </a:xfrm>
          <a:prstGeom prst="rect">
            <a:avLst/>
          </a:prstGeom>
          <a:noFill/>
        </p:spPr>
        <p:txBody>
          <a:bodyPr wrap="square" rtlCol="0">
            <a:spAutoFit/>
          </a:bodyPr>
          <a:lstStyle/>
          <a:p>
            <a:r>
              <a:rPr lang="nl-NL" dirty="0" smtClean="0"/>
              <a:t>FUCK IT door John </a:t>
            </a:r>
            <a:r>
              <a:rPr lang="nl-NL" dirty="0" err="1" smtClean="0"/>
              <a:t>Parkin</a:t>
            </a:r>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r>
              <a:rPr lang="nl-NL" dirty="0" smtClean="0"/>
              <a:t>Recensie door Beyza Üner</a:t>
            </a:r>
            <a:endParaRPr lang="en-US" dirty="0"/>
          </a:p>
        </p:txBody>
      </p:sp>
    </p:spTree>
    <p:extLst>
      <p:ext uri="{BB962C8B-B14F-4D97-AF65-F5344CB8AC3E}">
        <p14:creationId xmlns:p14="http://schemas.microsoft.com/office/powerpoint/2010/main" val="932597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3666" y="2808023"/>
            <a:ext cx="10515600" cy="1325563"/>
          </a:xfrm>
        </p:spPr>
        <p:txBody>
          <a:bodyPr>
            <a:normAutofit fontScale="90000"/>
          </a:bodyPr>
          <a:lstStyle/>
          <a:p>
            <a:pPr algn="ctr"/>
            <a:r>
              <a:rPr lang="nl-NL" dirty="0" smtClean="0"/>
              <a:t>Praktische info! Heel goed, hoort er ook bij! Maar wat is de schrijver voor een man? Of hoe is het boek </a:t>
            </a:r>
            <a:r>
              <a:rPr lang="nl-NL" dirty="0" err="1" smtClean="0"/>
              <a:t>opgebouw</a:t>
            </a:r>
            <a:r>
              <a:rPr lang="nl-NL" dirty="0" smtClean="0"/>
              <a:t> of geschreven?</a:t>
            </a:r>
            <a:endParaRPr lang="nl-NL" dirty="0"/>
          </a:p>
        </p:txBody>
      </p:sp>
    </p:spTree>
    <p:extLst>
      <p:ext uri="{BB962C8B-B14F-4D97-AF65-F5344CB8AC3E}">
        <p14:creationId xmlns:p14="http://schemas.microsoft.com/office/powerpoint/2010/main" val="1225238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83178" y="558140"/>
            <a:ext cx="7877299" cy="897392"/>
          </a:xfrm>
        </p:spPr>
        <p:txBody>
          <a:bodyPr>
            <a:normAutofit fontScale="90000"/>
          </a:bodyPr>
          <a:lstStyle/>
          <a:p>
            <a:r>
              <a:rPr lang="nl-NL" dirty="0" smtClean="0"/>
              <a:t>Wat ik meeneem is…</a:t>
            </a:r>
            <a:endParaRPr lang="en-US" dirty="0"/>
          </a:p>
        </p:txBody>
      </p:sp>
      <p:sp>
        <p:nvSpPr>
          <p:cNvPr id="3" name="Ondertitel 2"/>
          <p:cNvSpPr>
            <a:spLocks noGrp="1"/>
          </p:cNvSpPr>
          <p:nvPr>
            <p:ph type="subTitle" idx="1"/>
          </p:nvPr>
        </p:nvSpPr>
        <p:spPr>
          <a:xfrm>
            <a:off x="3364675" y="1725736"/>
            <a:ext cx="9144000" cy="1655762"/>
          </a:xfrm>
        </p:spPr>
        <p:txBody>
          <a:bodyPr>
            <a:normAutofit lnSpcReduction="10000"/>
          </a:bodyPr>
          <a:lstStyle/>
          <a:p>
            <a:endParaRPr lang="nl-NL" dirty="0" smtClean="0"/>
          </a:p>
          <a:p>
            <a:r>
              <a:rPr lang="nl-NL" dirty="0" smtClean="0"/>
              <a:t>Ik ga me zeker minder druk maken om kleine dingen in het leven. </a:t>
            </a:r>
          </a:p>
          <a:p>
            <a:r>
              <a:rPr lang="nl-NL" dirty="0" smtClean="0"/>
              <a:t>Het is zoals het is en zeg gewoon lekker</a:t>
            </a:r>
          </a:p>
          <a:p>
            <a:r>
              <a:rPr lang="nl-NL" dirty="0" smtClean="0"/>
              <a:t>FUCK IT!</a:t>
            </a:r>
            <a:endParaRPr lang="en-US" dirty="0"/>
          </a:p>
        </p:txBody>
      </p:sp>
      <p:sp>
        <p:nvSpPr>
          <p:cNvPr id="4" name="Tekstvak 3"/>
          <p:cNvSpPr txBox="1"/>
          <p:nvPr/>
        </p:nvSpPr>
        <p:spPr>
          <a:xfrm>
            <a:off x="890648" y="3574473"/>
            <a:ext cx="3859481" cy="1754326"/>
          </a:xfrm>
          <a:prstGeom prst="rect">
            <a:avLst/>
          </a:prstGeom>
          <a:noFill/>
        </p:spPr>
        <p:txBody>
          <a:bodyPr wrap="square" rtlCol="0">
            <a:spAutoFit/>
          </a:bodyPr>
          <a:lstStyle/>
          <a:p>
            <a:r>
              <a:rPr lang="nl-NL" dirty="0" smtClean="0"/>
              <a:t>En </a:t>
            </a:r>
            <a:r>
              <a:rPr lang="nl-NL" dirty="0" err="1" smtClean="0"/>
              <a:t>ohja</a:t>
            </a:r>
            <a:r>
              <a:rPr lang="nl-NL" dirty="0" smtClean="0"/>
              <a:t>,</a:t>
            </a:r>
          </a:p>
          <a:p>
            <a:r>
              <a:rPr lang="nl-NL" dirty="0" smtClean="0"/>
              <a:t>zeur nooit over dingen waar je niks aan kan veranderen. </a:t>
            </a:r>
          </a:p>
          <a:p>
            <a:r>
              <a:rPr lang="nl-NL" dirty="0" smtClean="0"/>
              <a:t>Zoals het weer. </a:t>
            </a:r>
          </a:p>
          <a:p>
            <a:r>
              <a:rPr lang="nl-NL" dirty="0" smtClean="0"/>
              <a:t>Regent het? </a:t>
            </a:r>
          </a:p>
          <a:p>
            <a:r>
              <a:rPr lang="nl-NL" dirty="0" smtClean="0"/>
              <a:t>Fuck </a:t>
            </a:r>
            <a:r>
              <a:rPr lang="nl-NL" dirty="0" err="1" smtClean="0"/>
              <a:t>it</a:t>
            </a:r>
            <a:r>
              <a:rPr lang="nl-NL" dirty="0" smtClean="0"/>
              <a:t>, regen kan ook best fijn zijn!</a:t>
            </a:r>
            <a:endParaRPr lang="en-US" dirty="0"/>
          </a:p>
        </p:txBody>
      </p:sp>
      <p:pic>
        <p:nvPicPr>
          <p:cNvPr id="3074"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986" y="3651702"/>
            <a:ext cx="3368363" cy="22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548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49400" y="2837391"/>
            <a:ext cx="10515600" cy="1325563"/>
          </a:xfrm>
        </p:spPr>
        <p:txBody>
          <a:bodyPr/>
          <a:lstStyle/>
          <a:p>
            <a:r>
              <a:rPr lang="nl-NL" dirty="0" smtClean="0"/>
              <a:t>Duidelijk! Goed voorbeeldje van de regen. </a:t>
            </a:r>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70037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04454" y="578714"/>
            <a:ext cx="5265717" cy="5548953"/>
          </a:xfrm>
        </p:spPr>
        <p:txBody>
          <a:bodyPr>
            <a:normAutofit fontScale="77500" lnSpcReduction="20000"/>
          </a:bodyPr>
          <a:lstStyle/>
          <a:p>
            <a:r>
              <a:rPr lang="nl-NL" dirty="0" smtClean="0"/>
              <a:t>De auteur wil vooral meegeven dat we het leven niet te serieus moeten nemen en vaker fuck </a:t>
            </a:r>
            <a:r>
              <a:rPr lang="nl-NL" dirty="0" err="1" smtClean="0"/>
              <a:t>it</a:t>
            </a:r>
            <a:r>
              <a:rPr lang="nl-NL" dirty="0" smtClean="0"/>
              <a:t> moeten zeggen tegen dingen. </a:t>
            </a:r>
          </a:p>
          <a:p>
            <a:endParaRPr lang="nl-NL" dirty="0" smtClean="0"/>
          </a:p>
          <a:p>
            <a:r>
              <a:rPr lang="nl-NL" dirty="0" smtClean="0"/>
              <a:t>Heb je honger en wil je een lekker vette hap? Fuck </a:t>
            </a:r>
            <a:r>
              <a:rPr lang="nl-NL" dirty="0" err="1" smtClean="0"/>
              <a:t>it</a:t>
            </a:r>
            <a:r>
              <a:rPr lang="nl-NL" dirty="0" smtClean="0"/>
              <a:t>, eet het lekker</a:t>
            </a:r>
          </a:p>
          <a:p>
            <a:endParaRPr lang="nl-NL" dirty="0" smtClean="0"/>
          </a:p>
          <a:p>
            <a:r>
              <a:rPr lang="nl-NL" dirty="0" smtClean="0"/>
              <a:t>Zijn er veel obstakels in het leven? Fuck </a:t>
            </a:r>
            <a:r>
              <a:rPr lang="nl-NL" dirty="0" err="1" smtClean="0"/>
              <a:t>it</a:t>
            </a:r>
            <a:r>
              <a:rPr lang="nl-NL" dirty="0" smtClean="0"/>
              <a:t>, alles komt uiteindelijk goed. Probeer niet alles te controleren. </a:t>
            </a:r>
          </a:p>
          <a:p>
            <a:endParaRPr lang="nl-NL" dirty="0" smtClean="0"/>
          </a:p>
          <a:p>
            <a:r>
              <a:rPr lang="nl-NL" dirty="0" smtClean="0"/>
              <a:t>Een </a:t>
            </a:r>
            <a:r>
              <a:rPr lang="nl-NL" dirty="0" err="1" smtClean="0"/>
              <a:t>suuuuuuper</a:t>
            </a:r>
            <a:r>
              <a:rPr lang="nl-NL" dirty="0" smtClean="0"/>
              <a:t> stomme bijbaan? Fuck </a:t>
            </a:r>
            <a:r>
              <a:rPr lang="nl-NL" dirty="0" err="1" smtClean="0"/>
              <a:t>it</a:t>
            </a:r>
            <a:r>
              <a:rPr lang="nl-NL" dirty="0" smtClean="0"/>
              <a:t>, genoeg andere banen die jou wel waarderen en niet zeuren</a:t>
            </a:r>
          </a:p>
          <a:p>
            <a:endParaRPr lang="nl-NL" dirty="0"/>
          </a:p>
          <a:p>
            <a:r>
              <a:rPr lang="nl-NL" dirty="0" smtClean="0"/>
              <a:t>Stop met piekeren en probeer te leven in het nu. Geniet van het moment en zeg gewoon fuck it. </a:t>
            </a:r>
          </a:p>
        </p:txBody>
      </p:sp>
      <p:sp>
        <p:nvSpPr>
          <p:cNvPr id="4" name="Rechthoek 3"/>
          <p:cNvSpPr/>
          <p:nvPr/>
        </p:nvSpPr>
        <p:spPr>
          <a:xfrm>
            <a:off x="6468094" y="578714"/>
            <a:ext cx="5074722" cy="6186309"/>
          </a:xfrm>
          <a:prstGeom prst="rect">
            <a:avLst/>
          </a:prstGeom>
        </p:spPr>
        <p:txBody>
          <a:bodyPr wrap="square">
            <a:spAutoFit/>
          </a:bodyPr>
          <a:lstStyle/>
          <a:p>
            <a:r>
              <a:rPr lang="nl-NL" sz="6600" dirty="0" smtClean="0"/>
              <a:t>Verban alle regels uit je leven en leef je leven zoals jij het zelf wilt!</a:t>
            </a:r>
            <a:endParaRPr lang="en-US" sz="6600" dirty="0"/>
          </a:p>
        </p:txBody>
      </p:sp>
    </p:spTree>
    <p:extLst>
      <p:ext uri="{BB962C8B-B14F-4D97-AF65-F5344CB8AC3E}">
        <p14:creationId xmlns:p14="http://schemas.microsoft.com/office/powerpoint/2010/main" val="1967210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426075"/>
          </a:xfrm>
        </p:spPr>
        <p:txBody>
          <a:bodyPr>
            <a:normAutofit/>
          </a:bodyPr>
          <a:lstStyle/>
          <a:p>
            <a:pPr algn="ctr"/>
            <a:r>
              <a:rPr lang="nl-NL" dirty="0" smtClean="0"/>
              <a:t>Ook duidelijk! De rode draag is nog niet </a:t>
            </a:r>
            <a:r>
              <a:rPr lang="nl-NL" dirty="0" err="1" smtClean="0"/>
              <a:t>compoleet</a:t>
            </a:r>
            <a:r>
              <a:rPr lang="nl-NL" dirty="0" smtClean="0"/>
              <a:t> naar mijn idee, maar hij is wel roze of oranje of licht rood haha</a:t>
            </a:r>
            <a:endParaRPr lang="nl-NL" dirty="0"/>
          </a:p>
        </p:txBody>
      </p:sp>
    </p:spTree>
    <p:extLst>
      <p:ext uri="{BB962C8B-B14F-4D97-AF65-F5344CB8AC3E}">
        <p14:creationId xmlns:p14="http://schemas.microsoft.com/office/powerpoint/2010/main" val="788939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gn="ctr">
              <a:buNone/>
            </a:pPr>
            <a:r>
              <a:rPr lang="nl-NL" sz="3600" dirty="0" smtClean="0">
                <a:latin typeface="AR DESTINE" panose="02000000000000000000" pitchFamily="2" charset="0"/>
              </a:rPr>
              <a:t>Ik</a:t>
            </a:r>
            <a:r>
              <a:rPr lang="nl-NL" sz="3600" dirty="0" smtClean="0"/>
              <a:t> </a:t>
            </a:r>
            <a:r>
              <a:rPr lang="nl-NL" sz="3600" dirty="0" smtClean="0">
                <a:latin typeface="Algerian" panose="04020705040A02060702" pitchFamily="82" charset="0"/>
              </a:rPr>
              <a:t>kan</a:t>
            </a:r>
            <a:r>
              <a:rPr lang="nl-NL" sz="3600" dirty="0" smtClean="0"/>
              <a:t> </a:t>
            </a:r>
            <a:r>
              <a:rPr lang="nl-NL" sz="3600" dirty="0" smtClean="0">
                <a:latin typeface="AR BLANCA" panose="02000000000000000000" pitchFamily="2" charset="0"/>
              </a:rPr>
              <a:t>dit</a:t>
            </a:r>
            <a:r>
              <a:rPr lang="nl-NL" sz="3600" dirty="0" smtClean="0"/>
              <a:t> </a:t>
            </a:r>
            <a:r>
              <a:rPr lang="nl-NL" sz="3600" dirty="0" smtClean="0">
                <a:latin typeface="AR CHRISTY" panose="02000000000000000000" pitchFamily="2" charset="0"/>
              </a:rPr>
              <a:t>boek</a:t>
            </a:r>
            <a:r>
              <a:rPr lang="nl-NL" sz="3600" dirty="0" smtClean="0"/>
              <a:t> </a:t>
            </a:r>
            <a:r>
              <a:rPr lang="nl-NL" sz="3600" dirty="0" smtClean="0">
                <a:latin typeface="AR DELANEY" panose="02000000000000000000" pitchFamily="2" charset="0"/>
              </a:rPr>
              <a:t>eigenlijk</a:t>
            </a:r>
            <a:r>
              <a:rPr lang="nl-NL" sz="3600" dirty="0" smtClean="0"/>
              <a:t> </a:t>
            </a:r>
            <a:r>
              <a:rPr lang="nl-NL" sz="8800" b="1" dirty="0" smtClean="0">
                <a:solidFill>
                  <a:srgbClr val="00B0F0"/>
                </a:solidFill>
                <a:effectLst>
                  <a:outerShdw blurRad="38100" dist="38100" dir="2700000" algn="tl">
                    <a:srgbClr val="000000">
                      <a:alpha val="43137"/>
                    </a:srgbClr>
                  </a:outerShdw>
                </a:effectLst>
              </a:rPr>
              <a:t>iedereen</a:t>
            </a:r>
            <a:r>
              <a:rPr lang="nl-NL" sz="8800" dirty="0" smtClean="0">
                <a:effectLst>
                  <a:outerShdw blurRad="38100" dist="38100" dir="2700000" algn="tl">
                    <a:srgbClr val="000000">
                      <a:alpha val="43137"/>
                    </a:srgbClr>
                  </a:outerShdw>
                </a:effectLst>
              </a:rPr>
              <a:t> </a:t>
            </a:r>
            <a:r>
              <a:rPr lang="nl-NL" sz="3600" dirty="0" smtClean="0">
                <a:latin typeface="AR DECODE" panose="02000000000000000000" pitchFamily="2" charset="0"/>
              </a:rPr>
              <a:t>wel</a:t>
            </a:r>
            <a:r>
              <a:rPr lang="nl-NL" sz="3600" dirty="0" smtClean="0"/>
              <a:t> </a:t>
            </a:r>
            <a:r>
              <a:rPr lang="nl-NL" sz="3600" dirty="0" smtClean="0">
                <a:latin typeface="AR CARTER" panose="02000000000000000000" pitchFamily="2" charset="0"/>
              </a:rPr>
              <a:t>aanraden</a:t>
            </a:r>
            <a:r>
              <a:rPr lang="nl-NL" sz="3600" dirty="0" smtClean="0"/>
              <a:t>, </a:t>
            </a:r>
            <a:r>
              <a:rPr lang="nl-NL" sz="3600" dirty="0" smtClean="0">
                <a:latin typeface="AR JULIAN" panose="02000000000000000000" pitchFamily="2" charset="0"/>
              </a:rPr>
              <a:t>maar</a:t>
            </a:r>
            <a:r>
              <a:rPr lang="nl-NL" sz="3600" dirty="0" smtClean="0"/>
              <a:t> </a:t>
            </a:r>
            <a:r>
              <a:rPr lang="nl-NL" sz="3600" dirty="0" smtClean="0">
                <a:latin typeface="Eras Medium ITC" panose="020B0602030504020804" pitchFamily="34" charset="0"/>
              </a:rPr>
              <a:t>als</a:t>
            </a:r>
            <a:r>
              <a:rPr lang="nl-NL" sz="3600" dirty="0" smtClean="0"/>
              <a:t> </a:t>
            </a:r>
            <a:r>
              <a:rPr lang="nl-NL" sz="3600" dirty="0" smtClean="0">
                <a:latin typeface="Engravers MT" panose="02090707080505020304" pitchFamily="18" charset="0"/>
              </a:rPr>
              <a:t>je</a:t>
            </a:r>
            <a:r>
              <a:rPr lang="nl-NL" sz="3600" dirty="0" smtClean="0"/>
              <a:t> </a:t>
            </a:r>
            <a:r>
              <a:rPr lang="nl-NL" sz="3600" dirty="0" smtClean="0">
                <a:latin typeface="Jokerman" panose="04090605060D06020702" pitchFamily="82" charset="0"/>
              </a:rPr>
              <a:t>een</a:t>
            </a:r>
            <a:r>
              <a:rPr lang="nl-NL" sz="3600" dirty="0" smtClean="0"/>
              <a:t> </a:t>
            </a:r>
            <a:r>
              <a:rPr lang="nl-NL" sz="3600" dirty="0" smtClean="0">
                <a:latin typeface="Showcard Gothic" panose="04020904020102020604" pitchFamily="82" charset="0"/>
              </a:rPr>
              <a:t>pieker </a:t>
            </a:r>
            <a:r>
              <a:rPr lang="nl-NL" sz="3600" dirty="0" err="1" smtClean="0">
                <a:latin typeface="Goudy Stout" panose="0202090407030B020401" pitchFamily="18" charset="0"/>
              </a:rPr>
              <a:t>queen</a:t>
            </a:r>
            <a:r>
              <a:rPr lang="nl-NL" sz="3600" dirty="0" smtClean="0"/>
              <a:t> </a:t>
            </a:r>
            <a:r>
              <a:rPr lang="nl-NL" sz="3600" dirty="0" smtClean="0">
                <a:latin typeface="Myanmar Text" panose="020B0502040204020203" pitchFamily="34" charset="0"/>
                <a:cs typeface="Myanmar Text" panose="020B0502040204020203" pitchFamily="34" charset="0"/>
              </a:rPr>
              <a:t>bent</a:t>
            </a:r>
            <a:r>
              <a:rPr lang="nl-NL" sz="3600" dirty="0" smtClean="0"/>
              <a:t> (</a:t>
            </a:r>
            <a:r>
              <a:rPr lang="nl-NL" sz="3600" dirty="0" smtClean="0">
                <a:latin typeface="Ravie" panose="04040805050809020602" pitchFamily="82" charset="0"/>
              </a:rPr>
              <a:t>zoals</a:t>
            </a:r>
            <a:r>
              <a:rPr lang="nl-NL" sz="3600" dirty="0" smtClean="0"/>
              <a:t> </a:t>
            </a:r>
            <a:r>
              <a:rPr lang="nl-NL" sz="3600" dirty="0" smtClean="0">
                <a:latin typeface="Wide Latin" panose="020A0A07050505020404" pitchFamily="18" charset="0"/>
              </a:rPr>
              <a:t>ik</a:t>
            </a:r>
            <a:r>
              <a:rPr lang="nl-NL" sz="3600" dirty="0" smtClean="0">
                <a:sym typeface="Wingdings" panose="05000000000000000000" pitchFamily="2" charset="2"/>
              </a:rPr>
              <a:t></a:t>
            </a:r>
            <a:r>
              <a:rPr lang="nl-NL" sz="3600" dirty="0" smtClean="0"/>
              <a:t>) </a:t>
            </a:r>
            <a:r>
              <a:rPr lang="nl-NL" sz="3600" dirty="0" smtClean="0">
                <a:latin typeface="Vladimir Script" panose="03050402040407070305" pitchFamily="66" charset="0"/>
              </a:rPr>
              <a:t>moet</a:t>
            </a:r>
            <a:r>
              <a:rPr lang="nl-NL" sz="3600" dirty="0" smtClean="0"/>
              <a:t> </a:t>
            </a:r>
            <a:r>
              <a:rPr lang="nl-NL" sz="3600" dirty="0" smtClean="0">
                <a:latin typeface="Engravers MT" panose="02090707080505020304" pitchFamily="18" charset="0"/>
              </a:rPr>
              <a:t>je</a:t>
            </a:r>
            <a:r>
              <a:rPr lang="nl-NL" sz="3600" dirty="0" smtClean="0"/>
              <a:t> </a:t>
            </a:r>
            <a:r>
              <a:rPr lang="nl-NL" sz="3600" dirty="0" smtClean="0">
                <a:latin typeface="Bauhaus 93" panose="04030905020B02020C02" pitchFamily="82" charset="0"/>
              </a:rPr>
              <a:t>dit</a:t>
            </a:r>
            <a:r>
              <a:rPr lang="nl-NL" sz="3600" dirty="0" smtClean="0"/>
              <a:t> </a:t>
            </a:r>
            <a:r>
              <a:rPr lang="nl-NL" sz="3600" dirty="0" smtClean="0">
                <a:latin typeface="Curlz MT" panose="04040404050702020202" pitchFamily="82" charset="0"/>
              </a:rPr>
              <a:t>boek</a:t>
            </a:r>
            <a:r>
              <a:rPr lang="nl-NL" sz="3600" dirty="0" smtClean="0"/>
              <a:t> </a:t>
            </a:r>
            <a:r>
              <a:rPr lang="nl-NL" sz="3600" dirty="0" smtClean="0">
                <a:latin typeface="Script MT Bold" panose="03040602040607080904" pitchFamily="66" charset="0"/>
              </a:rPr>
              <a:t>vooral</a:t>
            </a:r>
            <a:r>
              <a:rPr lang="nl-NL" sz="3600" dirty="0" smtClean="0"/>
              <a:t> </a:t>
            </a:r>
            <a:r>
              <a:rPr lang="nl-NL" sz="3600" dirty="0" smtClean="0">
                <a:latin typeface="Gigi" panose="04040504061007020D02" pitchFamily="82" charset="0"/>
              </a:rPr>
              <a:t>gaan</a:t>
            </a:r>
            <a:r>
              <a:rPr lang="nl-NL" sz="3600" dirty="0" smtClean="0"/>
              <a:t> </a:t>
            </a:r>
            <a:r>
              <a:rPr lang="nl-NL" sz="3600" dirty="0" smtClean="0">
                <a:latin typeface="Rage Italic" panose="03070502040507070304" pitchFamily="66" charset="0"/>
              </a:rPr>
              <a:t>lezen</a:t>
            </a:r>
            <a:r>
              <a:rPr lang="nl-NL" sz="3600" dirty="0" smtClean="0"/>
              <a:t>! </a:t>
            </a:r>
            <a:endParaRPr lang="en-US" sz="3600" dirty="0"/>
          </a:p>
        </p:txBody>
      </p:sp>
    </p:spTree>
    <p:extLst>
      <p:ext uri="{BB962C8B-B14F-4D97-AF65-F5344CB8AC3E}">
        <p14:creationId xmlns:p14="http://schemas.microsoft.com/office/powerpoint/2010/main" val="2054486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566</Words>
  <Application>Microsoft Macintosh PowerPoint</Application>
  <PresentationFormat>Breedbeeld</PresentationFormat>
  <Paragraphs>61</Paragraphs>
  <Slides>22</Slides>
  <Notes>0</Notes>
  <HiddenSlides>0</HiddenSlides>
  <MMClips>0</MMClips>
  <ScaleCrop>false</ScaleCrop>
  <HeadingPairs>
    <vt:vector size="6" baseType="variant">
      <vt:variant>
        <vt:lpstr>Gebruikte lettertypen</vt:lpstr>
      </vt:variant>
      <vt:variant>
        <vt:i4>26</vt:i4>
      </vt:variant>
      <vt:variant>
        <vt:lpstr>Thema</vt:lpstr>
      </vt:variant>
      <vt:variant>
        <vt:i4>1</vt:i4>
      </vt:variant>
      <vt:variant>
        <vt:lpstr>Diatitels</vt:lpstr>
      </vt:variant>
      <vt:variant>
        <vt:i4>22</vt:i4>
      </vt:variant>
    </vt:vector>
  </HeadingPairs>
  <TitlesOfParts>
    <vt:vector size="49" baseType="lpstr">
      <vt:lpstr>Algerian</vt:lpstr>
      <vt:lpstr>AR BLANCA</vt:lpstr>
      <vt:lpstr>AR CARTER</vt:lpstr>
      <vt:lpstr>AR CHRISTY</vt:lpstr>
      <vt:lpstr>AR DECODE</vt:lpstr>
      <vt:lpstr>AR DELANEY</vt:lpstr>
      <vt:lpstr>AR DESTINE</vt:lpstr>
      <vt:lpstr>AR JULIAN</vt:lpstr>
      <vt:lpstr>Bauhaus 93</vt:lpstr>
      <vt:lpstr>Calibri</vt:lpstr>
      <vt:lpstr>Calibri Light</vt:lpstr>
      <vt:lpstr>Curlz MT</vt:lpstr>
      <vt:lpstr>Engravers MT</vt:lpstr>
      <vt:lpstr>Eras Medium ITC</vt:lpstr>
      <vt:lpstr>Gigi</vt:lpstr>
      <vt:lpstr>Goudy Stout</vt:lpstr>
      <vt:lpstr>Jokerman</vt:lpstr>
      <vt:lpstr>Myanmar Text</vt:lpstr>
      <vt:lpstr>Rage Italic</vt:lpstr>
      <vt:lpstr>Ravie</vt:lpstr>
      <vt:lpstr>Script MT Bold</vt:lpstr>
      <vt:lpstr>Showcard Gothic</vt:lpstr>
      <vt:lpstr>Vladimir Script</vt:lpstr>
      <vt:lpstr>Wide Latin</vt:lpstr>
      <vt:lpstr>Wingdings</vt:lpstr>
      <vt:lpstr>Arial</vt:lpstr>
      <vt:lpstr>Kantoorthema</vt:lpstr>
      <vt:lpstr>PowerPoint-presentatie</vt:lpstr>
      <vt:lpstr>Wat een mooie voorpagina verdorie! Lekker bijpassend ;)</vt:lpstr>
      <vt:lpstr>PowerPoint-presentatie</vt:lpstr>
      <vt:lpstr>Praktische info! Heel goed, hoort er ook bij! Maar wat is de schrijver voor een man? Of hoe is het boek opgebouw of geschreven?</vt:lpstr>
      <vt:lpstr>Wat ik meeneem is…</vt:lpstr>
      <vt:lpstr>Duidelijk! Goed voorbeeldje van de regen. </vt:lpstr>
      <vt:lpstr>PowerPoint-presentatie</vt:lpstr>
      <vt:lpstr>Ook duidelijk! De rode draag is nog niet compoleet naar mijn idee, maar hij is wel roze of oranje of licht rood haha</vt:lpstr>
      <vt:lpstr>PowerPoint-presentatie</vt:lpstr>
      <vt:lpstr>Duidelijk aan wie je het aanraadt en kan me er ook in vinden (als ik naar de naam kijk en jouw introductie).  Ook leuk een paar woorden ander lettertype, maar waar is je achtergrond(kleur) die miste ik hiervoor ook al … Wel gaaf dat je ’t in een powerpoint hebt gemaakt!</vt:lpstr>
      <vt:lpstr>PowerPoint-presentatie</vt:lpstr>
      <vt:lpstr>Maar waarom dan? Waarom vond je te veel vergelijkingen minder goed? Waar gingen deze vergelijkingen over? (etc.)</vt:lpstr>
      <vt:lpstr>PowerPoint-presentatie</vt:lpstr>
      <vt:lpstr>Past zeker bij de minor! Goed beter best! ToPpiE</vt:lpstr>
      <vt:lpstr>PowerPoint-presentatie</vt:lpstr>
      <vt:lpstr>Kan je een voorbeeld noemen waaruit blijkt dat je deze inspiratie hebt gekregen?</vt:lpstr>
      <vt:lpstr>Ontspanningsopdracht</vt:lpstr>
      <vt:lpstr>Super opdracht! Echt fijn om te doen en leuk bedacht! Ik snap niet goed wat het met het boek te maken heeft, maar wel fijne en goede oefening!</vt:lpstr>
      <vt:lpstr>PowerPoint-presentatie</vt:lpstr>
      <vt:lpstr>Fijn dat ie aan je verwachtingen voldeed!! (Klein beetje extra argumentatie zou wel fijn zijn geweest hihi)</vt:lpstr>
      <vt:lpstr> </vt:lpstr>
      <vt:lpstr>PowerPoint-presentatie</vt:lpstr>
    </vt:vector>
  </TitlesOfParts>
  <Company>Huntress Unattendeds</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Beyza Üner</dc:creator>
  <cp:lastModifiedBy>Karlijn Dam</cp:lastModifiedBy>
  <cp:revision>11</cp:revision>
  <dcterms:created xsi:type="dcterms:W3CDTF">2017-05-03T12:33:14Z</dcterms:created>
  <dcterms:modified xsi:type="dcterms:W3CDTF">2017-06-24T13:57:07Z</dcterms:modified>
</cp:coreProperties>
</file>